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62" r:id="rId4"/>
    <p:sldId id="263" r:id="rId5"/>
    <p:sldId id="264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44AE-CC2D-4680-8594-927B44B1C7B5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34EC-C6DC-43FD-9365-78985C7B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2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44AE-CC2D-4680-8594-927B44B1C7B5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34EC-C6DC-43FD-9365-78985C7B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2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44AE-CC2D-4680-8594-927B44B1C7B5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34EC-C6DC-43FD-9365-78985C7B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09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44AE-CC2D-4680-8594-927B44B1C7B5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34EC-C6DC-43FD-9365-78985C7B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48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44AE-CC2D-4680-8594-927B44B1C7B5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34EC-C6DC-43FD-9365-78985C7B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4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44AE-CC2D-4680-8594-927B44B1C7B5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34EC-C6DC-43FD-9365-78985C7B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20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44AE-CC2D-4680-8594-927B44B1C7B5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34EC-C6DC-43FD-9365-78985C7B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2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44AE-CC2D-4680-8594-927B44B1C7B5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34EC-C6DC-43FD-9365-78985C7B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42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44AE-CC2D-4680-8594-927B44B1C7B5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34EC-C6DC-43FD-9365-78985C7B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1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44AE-CC2D-4680-8594-927B44B1C7B5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34EC-C6DC-43FD-9365-78985C7B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98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44AE-CC2D-4680-8594-927B44B1C7B5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34EC-C6DC-43FD-9365-78985C7B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14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444AE-CC2D-4680-8594-927B44B1C7B5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134EC-C6DC-43FD-9365-78985C7B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2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chadbuck.weebly.com/uploads/4/2/6/2/42620455/click_here_for_information_about_abiotic_and_biotic_fact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17" y="600141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72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-408607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1. Pond </a:t>
            </a:r>
            <a:r>
              <a:rPr lang="en-US" sz="3200" dirty="0" smtClean="0"/>
              <a:t>Environment</a:t>
            </a:r>
            <a:endParaRPr lang="en-US" sz="3200" dirty="0"/>
          </a:p>
        </p:txBody>
      </p:sp>
      <p:sp>
        <p:nvSpPr>
          <p:cNvPr id="8" name="AutoShape 6" descr="Image result for pond environ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45710"/>
            <a:ext cx="8518022" cy="342994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60375" y="4293957"/>
            <a:ext cx="8426048" cy="2371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smtClean="0"/>
              <a:t>Directions: Use the picture above to answer the questions below. 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dirty="0" smtClean="0"/>
              <a:t>Name </a:t>
            </a:r>
            <a:r>
              <a:rPr lang="en-US" sz="2400" dirty="0" smtClean="0"/>
              <a:t>3 </a:t>
            </a:r>
            <a:r>
              <a:rPr lang="en-US" sz="2400" dirty="0" smtClean="0"/>
              <a:t>biotic factor </a:t>
            </a:r>
            <a:r>
              <a:rPr lang="en-US" sz="2400" dirty="0" smtClean="0"/>
              <a:t>interacting with the </a:t>
            </a:r>
            <a:r>
              <a:rPr lang="en-US" sz="2400" dirty="0" smtClean="0"/>
              <a:t>3 abiotic factors </a:t>
            </a:r>
            <a:r>
              <a:rPr lang="en-US" sz="2400" dirty="0" smtClean="0"/>
              <a:t>in this picture.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dirty="0" smtClean="0"/>
              <a:t>Name a biotic factor that is NOT interacting with an abiotic factor.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dirty="0" smtClean="0"/>
              <a:t>Name a population of organisms in the picture. </a:t>
            </a:r>
            <a:endParaRPr lang="en-US" sz="2400" dirty="0"/>
          </a:p>
        </p:txBody>
      </p:sp>
      <p:pic>
        <p:nvPicPr>
          <p:cNvPr id="12" name="Picture 6" descr="Image result for sun cart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306" y="7937"/>
            <a:ext cx="1198691" cy="122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2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-395355"/>
            <a:ext cx="7886700" cy="129650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2. Forest </a:t>
            </a:r>
            <a:r>
              <a:rPr lang="en-US" sz="3200" dirty="0" smtClean="0"/>
              <a:t>Environment </a:t>
            </a:r>
            <a:endParaRPr 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0375" y="4023500"/>
            <a:ext cx="8426048" cy="2371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smtClean="0"/>
              <a:t>Directions: Use the picture above to answer the questions below. 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dirty="0" smtClean="0"/>
              <a:t>Name </a:t>
            </a:r>
            <a:r>
              <a:rPr lang="en-US" sz="2400" dirty="0" smtClean="0"/>
              <a:t>3 </a:t>
            </a:r>
            <a:r>
              <a:rPr lang="en-US" sz="2400" dirty="0" smtClean="0"/>
              <a:t>biotic factors </a:t>
            </a:r>
            <a:r>
              <a:rPr lang="en-US" sz="2400" dirty="0" smtClean="0"/>
              <a:t>interacting with </a:t>
            </a:r>
            <a:r>
              <a:rPr lang="en-US" sz="2400" dirty="0" smtClean="0"/>
              <a:t>3 </a:t>
            </a:r>
            <a:r>
              <a:rPr lang="en-US" sz="2400" dirty="0" smtClean="0"/>
              <a:t>abiotic factors </a:t>
            </a:r>
            <a:r>
              <a:rPr lang="en-US" sz="2400" dirty="0" smtClean="0"/>
              <a:t>in this picture.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dirty="0" smtClean="0"/>
              <a:t>Name an organism in the picture.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dirty="0" smtClean="0"/>
              <a:t>Define an ecosystem. </a:t>
            </a:r>
            <a:endParaRPr lang="en-US" sz="2400" dirty="0" smtClean="0"/>
          </a:p>
        </p:txBody>
      </p:sp>
      <p:sp>
        <p:nvSpPr>
          <p:cNvPr id="8" name="AutoShape 6" descr="Image result for pond environ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Image result for forest environment  with anima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8" y="463826"/>
            <a:ext cx="7705569" cy="334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sun cart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8" y="454073"/>
            <a:ext cx="1644622" cy="168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45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-262833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3. Marsh </a:t>
            </a:r>
            <a:r>
              <a:rPr lang="en-US" sz="3600" dirty="0" smtClean="0"/>
              <a:t>Environment</a:t>
            </a:r>
            <a:endParaRPr lang="en-US" sz="3600" dirty="0"/>
          </a:p>
        </p:txBody>
      </p:sp>
      <p:sp>
        <p:nvSpPr>
          <p:cNvPr id="8" name="AutoShape 6" descr="Image result for pond environ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0375" y="4152350"/>
            <a:ext cx="8426048" cy="2371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smtClean="0"/>
              <a:t>Directions: Use the picture above to answer the questions below. 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dirty="0" smtClean="0"/>
              <a:t>Name </a:t>
            </a:r>
            <a:r>
              <a:rPr lang="en-US" sz="2400" dirty="0"/>
              <a:t>2</a:t>
            </a:r>
            <a:r>
              <a:rPr lang="en-US" sz="2400" dirty="0" smtClean="0"/>
              <a:t> </a:t>
            </a:r>
            <a:r>
              <a:rPr lang="en-US" sz="2400" dirty="0" smtClean="0"/>
              <a:t>biotic </a:t>
            </a:r>
            <a:r>
              <a:rPr lang="en-US" sz="2400" dirty="0" smtClean="0"/>
              <a:t>factors</a:t>
            </a:r>
            <a:r>
              <a:rPr lang="en-US" sz="2400" dirty="0" smtClean="0"/>
              <a:t> </a:t>
            </a:r>
            <a:r>
              <a:rPr lang="en-US" sz="2400" dirty="0" smtClean="0"/>
              <a:t>interacting with </a:t>
            </a:r>
            <a:r>
              <a:rPr lang="en-US" sz="2400" dirty="0"/>
              <a:t>2</a:t>
            </a:r>
            <a:r>
              <a:rPr lang="en-US" sz="2400" dirty="0" smtClean="0"/>
              <a:t> </a:t>
            </a:r>
            <a:r>
              <a:rPr lang="en-US" sz="2400" dirty="0" smtClean="0"/>
              <a:t>abiotic </a:t>
            </a:r>
            <a:r>
              <a:rPr lang="en-US" sz="2400" dirty="0" smtClean="0"/>
              <a:t>factors</a:t>
            </a:r>
            <a:r>
              <a:rPr lang="en-US" sz="2400" dirty="0" smtClean="0"/>
              <a:t> </a:t>
            </a:r>
            <a:r>
              <a:rPr lang="en-US" sz="2400" dirty="0" smtClean="0"/>
              <a:t>in this picture.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dirty="0" smtClean="0"/>
              <a:t>Name </a:t>
            </a:r>
            <a:r>
              <a:rPr lang="en-US" sz="2400" dirty="0" smtClean="0"/>
              <a:t>an organism in the picture</a:t>
            </a:r>
            <a:r>
              <a:rPr lang="en-US" sz="2400" dirty="0" smtClean="0"/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dirty="0" smtClean="0"/>
              <a:t>What does the sun provide for the environment?</a:t>
            </a:r>
            <a:r>
              <a:rPr lang="en-US" sz="2400" dirty="0" smtClean="0"/>
              <a:t> </a:t>
            </a:r>
            <a:endParaRPr lang="en-US" sz="2400" dirty="0" smtClean="0"/>
          </a:p>
        </p:txBody>
      </p:sp>
      <p:pic>
        <p:nvPicPr>
          <p:cNvPr id="5126" name="Picture 6" descr="Image result for marsh environment with animals and sunl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76" y="540912"/>
            <a:ext cx="7764699" cy="327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sun cart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76" y="540912"/>
            <a:ext cx="1644622" cy="168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7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-262833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4.   </a:t>
            </a:r>
            <a:r>
              <a:rPr lang="en-US" sz="3600" dirty="0" smtClean="0"/>
              <a:t>Artic Environment</a:t>
            </a:r>
            <a:endParaRPr lang="en-US" sz="3600" dirty="0"/>
          </a:p>
        </p:txBody>
      </p:sp>
      <p:sp>
        <p:nvSpPr>
          <p:cNvPr id="8" name="AutoShape 6" descr="Image result for pond environ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Image result for arctic environment with polar bear and f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769177"/>
            <a:ext cx="8001043" cy="297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sun cart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425" y="694986"/>
            <a:ext cx="1644622" cy="168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47872" y="3821943"/>
            <a:ext cx="8426048" cy="2371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smtClean="0"/>
              <a:t>Directions: Use the picture above to answer the questions below. 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dirty="0" smtClean="0"/>
              <a:t>Name </a:t>
            </a:r>
            <a:r>
              <a:rPr lang="en-US" sz="2400" dirty="0" smtClean="0"/>
              <a:t>one</a:t>
            </a:r>
            <a:r>
              <a:rPr lang="en-US" sz="2400" dirty="0" smtClean="0"/>
              <a:t> </a:t>
            </a:r>
            <a:r>
              <a:rPr lang="en-US" sz="2400" dirty="0" smtClean="0"/>
              <a:t>biotic </a:t>
            </a:r>
            <a:r>
              <a:rPr lang="en-US" sz="2400" dirty="0" smtClean="0"/>
              <a:t>factor </a:t>
            </a:r>
            <a:r>
              <a:rPr lang="en-US" sz="2400" dirty="0" smtClean="0"/>
              <a:t>interacting </a:t>
            </a:r>
            <a:r>
              <a:rPr lang="en-US" sz="2400" dirty="0" smtClean="0"/>
              <a:t>with </a:t>
            </a:r>
            <a:r>
              <a:rPr lang="en-US" sz="2400" dirty="0" smtClean="0"/>
              <a:t>one</a:t>
            </a:r>
            <a:r>
              <a:rPr lang="en-US" sz="2400" dirty="0" smtClean="0"/>
              <a:t> </a:t>
            </a:r>
            <a:r>
              <a:rPr lang="en-US" sz="2400" dirty="0" smtClean="0"/>
              <a:t>abiotic </a:t>
            </a:r>
            <a:r>
              <a:rPr lang="en-US" sz="2400" dirty="0" smtClean="0"/>
              <a:t>factor </a:t>
            </a:r>
            <a:r>
              <a:rPr lang="en-US" sz="2400" dirty="0" smtClean="0"/>
              <a:t>in this picture. </a:t>
            </a:r>
          </a:p>
        </p:txBody>
      </p:sp>
    </p:spTree>
    <p:extLst>
      <p:ext uri="{BB962C8B-B14F-4D97-AF65-F5344CB8AC3E}">
        <p14:creationId xmlns:p14="http://schemas.microsoft.com/office/powerpoint/2010/main" val="281982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15420</TotalTime>
  <Words>166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1. Pond Environment</vt:lpstr>
      <vt:lpstr>2. Forest Environment </vt:lpstr>
      <vt:lpstr>3. Marsh Environment</vt:lpstr>
      <vt:lpstr>4.   Artic Environment</vt:lpstr>
    </vt:vector>
  </TitlesOfParts>
  <Company>Round Rock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Sarah_Sharp</dc:creator>
  <cp:lastModifiedBy>Sarah_Sharp</cp:lastModifiedBy>
  <cp:revision>36</cp:revision>
  <cp:lastPrinted>2017-04-05T15:51:52Z</cp:lastPrinted>
  <dcterms:created xsi:type="dcterms:W3CDTF">2017-03-30T16:50:30Z</dcterms:created>
  <dcterms:modified xsi:type="dcterms:W3CDTF">2017-11-27T15:58:24Z</dcterms:modified>
</cp:coreProperties>
</file>